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9" r:id="rId1"/>
  </p:sldMasterIdLst>
  <p:notesMasterIdLst>
    <p:notesMasterId r:id="rId12"/>
  </p:notesMasterIdLst>
  <p:handoutMasterIdLst>
    <p:handoutMasterId r:id="rId13"/>
  </p:handoutMasterIdLst>
  <p:sldIdLst>
    <p:sldId id="2471" r:id="rId2"/>
    <p:sldId id="2387" r:id="rId3"/>
    <p:sldId id="2395" r:id="rId4"/>
    <p:sldId id="2391" r:id="rId5"/>
    <p:sldId id="2397" r:id="rId6"/>
    <p:sldId id="2398" r:id="rId7"/>
    <p:sldId id="2468" r:id="rId8"/>
    <p:sldId id="2469" r:id="rId9"/>
    <p:sldId id="2431" r:id="rId10"/>
    <p:sldId id="2473" r:id="rId11"/>
  </p:sldIdLst>
  <p:sldSz cx="24377650" cy="13716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7654" userDrawn="1">
          <p15:clr>
            <a:srgbClr val="A4A3A4"/>
          </p15:clr>
        </p15:guide>
        <p15:guide id="18" pos="14302" userDrawn="1">
          <p15:clr>
            <a:srgbClr val="A4A3A4"/>
          </p15:clr>
        </p15:guide>
        <p15:guide id="21" orient="horz" pos="4296" userDrawn="1">
          <p15:clr>
            <a:srgbClr val="A4A3A4"/>
          </p15:clr>
        </p15:guide>
        <p15:guide id="22" pos="10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4536A"/>
    <a:srgbClr val="000000"/>
    <a:srgbClr val="B8BBC1"/>
    <a:srgbClr val="F4F3F5"/>
    <a:srgbClr val="F3F3F3"/>
    <a:srgbClr val="FAF8FC"/>
    <a:srgbClr val="AA8A78"/>
    <a:srgbClr val="55677C"/>
    <a:srgbClr val="3C3B41"/>
    <a:srgbClr val="FAF8F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autoAdjust="0"/>
    <p:restoredTop sz="95461" autoAdjust="0"/>
  </p:normalViewPr>
  <p:slideViewPr>
    <p:cSldViewPr snapToGrid="0" snapToObjects="1">
      <p:cViewPr>
        <p:scale>
          <a:sx n="40" d="100"/>
          <a:sy n="40" d="100"/>
        </p:scale>
        <p:origin x="928" y="1136"/>
      </p:cViewPr>
      <p:guideLst>
        <p:guide pos="7654"/>
        <p:guide pos="14302"/>
        <p:guide orient="horz" pos="4296"/>
        <p:guide pos="1078"/>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774692-8BC4-664E-914E-A656C3C750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A46FA373-42EA-A143-895C-98DEA2D20E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9D79FE-A266-A44F-B81C-3ADB9E47078D}" type="datetimeFigureOut">
              <a:rPr lang="ru-RU" smtClean="0"/>
              <a:t>12.11.2018</a:t>
            </a:fld>
            <a:endParaRPr lang="ru-RU"/>
          </a:p>
        </p:txBody>
      </p:sp>
      <p:sp>
        <p:nvSpPr>
          <p:cNvPr id="4" name="Footer Placeholder 3">
            <a:extLst>
              <a:ext uri="{FF2B5EF4-FFF2-40B4-BE49-F238E27FC236}">
                <a16:creationId xmlns:a16="http://schemas.microsoft.com/office/drawing/2014/main" id="{2DB1FCDC-3202-B847-BF85-BF093EBD54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E603E81-6447-FD43-8E7C-217A69443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485B8-5336-704C-8F48-49F030FB78C8}" type="slidenum">
              <a:rPr lang="ru-RU" smtClean="0"/>
              <a:t>‹#›</a:t>
            </a:fld>
            <a:endParaRPr lang="ru-RU"/>
          </a:p>
        </p:txBody>
      </p:sp>
    </p:spTree>
    <p:extLst>
      <p:ext uri="{BB962C8B-B14F-4D97-AF65-F5344CB8AC3E}">
        <p14:creationId xmlns:p14="http://schemas.microsoft.com/office/powerpoint/2010/main" val="29693810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11/12/18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3701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50278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a:t>
            </a:fld>
            <a:endParaRPr lang="en-US"/>
          </a:p>
        </p:txBody>
      </p:sp>
    </p:spTree>
    <p:extLst>
      <p:ext uri="{BB962C8B-B14F-4D97-AF65-F5344CB8AC3E}">
        <p14:creationId xmlns:p14="http://schemas.microsoft.com/office/powerpoint/2010/main" val="6456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2131058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6002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62265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AD6B-63CC-9444-A35F-94C72C3F9E02}"/>
              </a:ext>
            </a:extLst>
          </p:cNvPr>
          <p:cNvSpPr>
            <a:spLocks noGrp="1"/>
          </p:cNvSpPr>
          <p:nvPr>
            <p:ph type="ctrTitle"/>
          </p:nvPr>
        </p:nvSpPr>
        <p:spPr>
          <a:xfrm>
            <a:off x="3047206" y="2244726"/>
            <a:ext cx="18283238" cy="4775200"/>
          </a:xfrm>
        </p:spPr>
        <p:txBody>
          <a:bodyPr anchor="b"/>
          <a:lstStyle>
            <a:lvl1pPr algn="ctr">
              <a:defRPr sz="11997"/>
            </a:lvl1pPr>
          </a:lstStyle>
          <a:p>
            <a:r>
              <a:rPr lang="en-US"/>
              <a:t>Click to edit Master title style</a:t>
            </a:r>
            <a:endParaRPr lang="ru-RU"/>
          </a:p>
        </p:txBody>
      </p:sp>
      <p:sp>
        <p:nvSpPr>
          <p:cNvPr id="3" name="Subtitle 2">
            <a:extLst>
              <a:ext uri="{FF2B5EF4-FFF2-40B4-BE49-F238E27FC236}">
                <a16:creationId xmlns:a16="http://schemas.microsoft.com/office/drawing/2014/main" id="{D780F7FF-DBE9-D040-A6F5-EC5DE218454D}"/>
              </a:ext>
            </a:extLst>
          </p:cNvPr>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FD34CCEA-9B3E-8C4F-90CE-C7F199BF5908}"/>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22F979B5-B521-1A4E-94B7-EDBE481D2F1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A439231-B11D-0547-A438-9ECE92A9B88E}"/>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281003626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524E-AF7F-BE48-81BA-E131F804BD1A}"/>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2F44B63-6086-FA41-BD2D-3BA6784F12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3255E5E-6600-8045-B336-2DA6AA4D3606}"/>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E5ED82F8-A51F-F643-B69D-314135EF177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0ADB1D6-4E43-D148-A18C-F9E5C4776491}"/>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27024949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68F85-E305-5542-B3C7-7902020AB783}"/>
              </a:ext>
            </a:extLst>
          </p:cNvPr>
          <p:cNvSpPr>
            <a:spLocks noGrp="1"/>
          </p:cNvSpPr>
          <p:nvPr>
            <p:ph type="title" orient="vert"/>
          </p:nvPr>
        </p:nvSpPr>
        <p:spPr>
          <a:xfrm>
            <a:off x="17445256" y="730250"/>
            <a:ext cx="5256431" cy="11623676"/>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86505D8C-AAC5-6F47-A336-A5B97659DEDB}"/>
              </a:ext>
            </a:extLst>
          </p:cNvPr>
          <p:cNvSpPr>
            <a:spLocks noGrp="1"/>
          </p:cNvSpPr>
          <p:nvPr>
            <p:ph type="body" orient="vert" idx="1"/>
          </p:nvPr>
        </p:nvSpPr>
        <p:spPr>
          <a:xfrm>
            <a:off x="1675963" y="730250"/>
            <a:ext cx="15464572"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4882371-C7D6-DF44-ABBD-2FA8523FD772}"/>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08D31AAA-C083-7E4E-BFA0-E52FC4B0DA4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17B943F-5D6E-4B49-8D58-2211016A03DC}"/>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274839012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p:spPr>
        <p:txBody>
          <a:bodyPr>
            <a:normAutofit/>
          </a:bodyPr>
          <a:lstStyle>
            <a:lvl1pPr>
              <a:defRPr sz="2800"/>
            </a:lvl1pPr>
          </a:lstStyle>
          <a:p>
            <a:endParaRPr lang="en-US"/>
          </a:p>
        </p:txBody>
      </p:sp>
    </p:spTree>
    <p:extLst>
      <p:ext uri="{BB962C8B-B14F-4D97-AF65-F5344CB8AC3E}">
        <p14:creationId xmlns:p14="http://schemas.microsoft.com/office/powerpoint/2010/main" val="927480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430000" y="0"/>
            <a:ext cx="12947650" cy="13715999"/>
          </a:xfrm>
        </p:spPr>
        <p:txBody>
          <a:bodyPr>
            <a:normAutofit/>
          </a:bodyPr>
          <a:lstStyle>
            <a:lvl1pPr>
              <a:defRPr sz="2800"/>
            </a:lvl1pPr>
          </a:lstStyle>
          <a:p>
            <a:endParaRPr lang="en-US"/>
          </a:p>
        </p:txBody>
      </p:sp>
    </p:spTree>
    <p:extLst>
      <p:ext uri="{BB962C8B-B14F-4D97-AF65-F5344CB8AC3E}">
        <p14:creationId xmlns:p14="http://schemas.microsoft.com/office/powerpoint/2010/main" val="875463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673225" y="2220686"/>
            <a:ext cx="8753554" cy="11495314"/>
          </a:xfrm>
        </p:spPr>
        <p:txBody>
          <a:bodyPr>
            <a:normAutofit/>
          </a:bodyPr>
          <a:lstStyle>
            <a:lvl1pPr>
              <a:defRPr sz="2800"/>
            </a:lvl1pPr>
          </a:lstStyle>
          <a:p>
            <a:endParaRPr lang="en-US"/>
          </a:p>
        </p:txBody>
      </p:sp>
      <p:sp>
        <p:nvSpPr>
          <p:cNvPr id="3" name="Picture Placeholder 2"/>
          <p:cNvSpPr>
            <a:spLocks noGrp="1"/>
          </p:cNvSpPr>
          <p:nvPr>
            <p:ph type="pic" sz="quarter" idx="10"/>
          </p:nvPr>
        </p:nvSpPr>
        <p:spPr>
          <a:xfrm>
            <a:off x="7620000" y="566057"/>
            <a:ext cx="13489668" cy="6291943"/>
          </a:xfrm>
        </p:spPr>
        <p:txBody>
          <a:bodyPr>
            <a:normAutofit/>
          </a:bodyPr>
          <a:lstStyle>
            <a:lvl1pPr>
              <a:defRPr sz="2800"/>
            </a:lvl1pPr>
          </a:lstStyle>
          <a:p>
            <a:endParaRPr lang="en-US"/>
          </a:p>
        </p:txBody>
      </p:sp>
    </p:spTree>
    <p:extLst>
      <p:ext uri="{BB962C8B-B14F-4D97-AF65-F5344CB8AC3E}">
        <p14:creationId xmlns:p14="http://schemas.microsoft.com/office/powerpoint/2010/main" val="3871158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921240"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2913233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456410" y="1"/>
            <a:ext cx="9921240"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3132891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3_Placeholder">
    <p:spTree>
      <p:nvGrpSpPr>
        <p:cNvPr id="1" name=""/>
        <p:cNvGrpSpPr/>
        <p:nvPr/>
      </p:nvGrpSpPr>
      <p:grpSpPr>
        <a:xfrm>
          <a:off x="0" y="0"/>
          <a:ext cx="0" cy="0"/>
          <a:chOff x="0" y="0"/>
          <a:chExt cx="0" cy="0"/>
        </a:xfrm>
      </p:grpSpPr>
      <p:sp>
        <p:nvSpPr>
          <p:cNvPr id="18" name="Picture Placeholder 2"/>
          <p:cNvSpPr>
            <a:spLocks noGrp="1"/>
          </p:cNvSpPr>
          <p:nvPr>
            <p:ph type="pic" sz="quarter" idx="24"/>
          </p:nvPr>
        </p:nvSpPr>
        <p:spPr>
          <a:xfrm>
            <a:off x="1981200" y="5158739"/>
            <a:ext cx="6461760" cy="4023361"/>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5"/>
          </p:nvPr>
        </p:nvSpPr>
        <p:spPr>
          <a:xfrm>
            <a:off x="9027855" y="5158739"/>
            <a:ext cx="6461760" cy="4023361"/>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26"/>
          </p:nvPr>
        </p:nvSpPr>
        <p:spPr>
          <a:xfrm>
            <a:off x="16074510" y="5158739"/>
            <a:ext cx="6461760" cy="4023361"/>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314074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4_Placeholder">
    <p:spTree>
      <p:nvGrpSpPr>
        <p:cNvPr id="1" name=""/>
        <p:cNvGrpSpPr/>
        <p:nvPr/>
      </p:nvGrpSpPr>
      <p:grpSpPr>
        <a:xfrm>
          <a:off x="0" y="0"/>
          <a:ext cx="0" cy="0"/>
          <a:chOff x="0" y="0"/>
          <a:chExt cx="0" cy="0"/>
        </a:xfrm>
      </p:grpSpPr>
      <p:sp>
        <p:nvSpPr>
          <p:cNvPr id="19" name="Picture Placeholder 2"/>
          <p:cNvSpPr>
            <a:spLocks noGrp="1"/>
          </p:cNvSpPr>
          <p:nvPr>
            <p:ph type="pic" sz="quarter" idx="25"/>
          </p:nvPr>
        </p:nvSpPr>
        <p:spPr>
          <a:xfrm>
            <a:off x="6963410" y="1451867"/>
            <a:ext cx="10359390" cy="6757768"/>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424117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CEF0-9D60-5B44-8556-D94D1FA3E73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100FF8F2-BA0D-D440-B29C-000CC615CB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EE119CD-A4CD-4048-B7E1-88F571E00F0D}"/>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66F926A7-170A-C548-AC30-3540E7034D37}"/>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D968FC6-3867-B540-AFA6-94E3CFBF6569}"/>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736801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F3E3-DAB4-C946-AAFF-654467374F3B}"/>
              </a:ext>
            </a:extLst>
          </p:cNvPr>
          <p:cNvSpPr>
            <a:spLocks noGrp="1"/>
          </p:cNvSpPr>
          <p:nvPr>
            <p:ph type="title"/>
          </p:nvPr>
        </p:nvSpPr>
        <p:spPr>
          <a:xfrm>
            <a:off x="1663267" y="3419477"/>
            <a:ext cx="21025723" cy="5705474"/>
          </a:xfrm>
        </p:spPr>
        <p:txBody>
          <a:bodyPr anchor="b"/>
          <a:lstStyle>
            <a:lvl1pPr>
              <a:defRPr sz="11997"/>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2A273DAC-C37A-4047-8BB5-E22DB2ECB95F}"/>
              </a:ext>
            </a:extLst>
          </p:cNvPr>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063176-7F88-D44F-9350-2FCA64AC594E}"/>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BB6C693D-0C9C-9A46-8426-A41C1D5524C7}"/>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C4033FB-00E7-824A-88C7-87AF7E6B032F}"/>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95480415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1F81-3C97-9048-88E2-BEE185C85A4E}"/>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F340D18-7E6A-834C-A687-74FBEBCC3CF7}"/>
              </a:ext>
            </a:extLst>
          </p:cNvPr>
          <p:cNvSpPr>
            <a:spLocks noGrp="1"/>
          </p:cNvSpPr>
          <p:nvPr>
            <p:ph sz="half" idx="1"/>
          </p:nvPr>
        </p:nvSpPr>
        <p:spPr>
          <a:xfrm>
            <a:off x="1675964"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D3EEF6A7-696A-B945-BE84-AF4837009B3B}"/>
              </a:ext>
            </a:extLst>
          </p:cNvPr>
          <p:cNvSpPr>
            <a:spLocks noGrp="1"/>
          </p:cNvSpPr>
          <p:nvPr>
            <p:ph sz="half" idx="2"/>
          </p:nvPr>
        </p:nvSpPr>
        <p:spPr>
          <a:xfrm>
            <a:off x="12341185" y="3651250"/>
            <a:ext cx="10360501"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0A2EFD3-77A9-084E-A786-3CAE11CC3618}"/>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6" name="Footer Placeholder 5">
            <a:extLst>
              <a:ext uri="{FF2B5EF4-FFF2-40B4-BE49-F238E27FC236}">
                <a16:creationId xmlns:a16="http://schemas.microsoft.com/office/drawing/2014/main" id="{6733F26D-6911-E142-8191-0D30B89ED50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21D6B1F-3953-974A-BCA1-B65B3A9435E3}"/>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19170584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CA38-E0E5-0347-A15E-C09A4E80CB44}"/>
              </a:ext>
            </a:extLst>
          </p:cNvPr>
          <p:cNvSpPr>
            <a:spLocks noGrp="1"/>
          </p:cNvSpPr>
          <p:nvPr>
            <p:ph type="title"/>
          </p:nvPr>
        </p:nvSpPr>
        <p:spPr>
          <a:xfrm>
            <a:off x="1679139" y="730251"/>
            <a:ext cx="21025723" cy="2651126"/>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AEBCD13-C5F5-8F42-9462-676E371F56B2}"/>
              </a:ext>
            </a:extLst>
          </p:cNvPr>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a:extLst>
              <a:ext uri="{FF2B5EF4-FFF2-40B4-BE49-F238E27FC236}">
                <a16:creationId xmlns:a16="http://schemas.microsoft.com/office/drawing/2014/main" id="{F087EA91-A283-C946-9FDF-DC337042108D}"/>
              </a:ext>
            </a:extLst>
          </p:cNvPr>
          <p:cNvSpPr>
            <a:spLocks noGrp="1"/>
          </p:cNvSpPr>
          <p:nvPr>
            <p:ph sz="half" idx="2"/>
          </p:nvPr>
        </p:nvSpPr>
        <p:spPr>
          <a:xfrm>
            <a:off x="1679139" y="5010150"/>
            <a:ext cx="10312888"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B30A1102-0F66-5A4B-B6CB-70FCEAAA8148}"/>
              </a:ext>
            </a:extLst>
          </p:cNvPr>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a:extLst>
              <a:ext uri="{FF2B5EF4-FFF2-40B4-BE49-F238E27FC236}">
                <a16:creationId xmlns:a16="http://schemas.microsoft.com/office/drawing/2014/main" id="{EEAFA150-162A-B14A-9F08-4AB07E3C8F78}"/>
              </a:ext>
            </a:extLst>
          </p:cNvPr>
          <p:cNvSpPr>
            <a:spLocks noGrp="1"/>
          </p:cNvSpPr>
          <p:nvPr>
            <p:ph sz="quarter" idx="4"/>
          </p:nvPr>
        </p:nvSpPr>
        <p:spPr>
          <a:xfrm>
            <a:off x="12341186" y="5010150"/>
            <a:ext cx="103636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E9859601-F3E9-464D-8E79-1AF1C3057E41}"/>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8" name="Footer Placeholder 7">
            <a:extLst>
              <a:ext uri="{FF2B5EF4-FFF2-40B4-BE49-F238E27FC236}">
                <a16:creationId xmlns:a16="http://schemas.microsoft.com/office/drawing/2014/main" id="{D99C062A-F820-A54B-8332-C582C535DC6C}"/>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5360740B-DBF5-2545-917F-73FB42F932F4}"/>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13851405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8226-70F7-6A4B-AD0F-7536B4E0E8D0}"/>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1AC0A139-2059-8F4E-9F4F-536B53278A86}"/>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4" name="Footer Placeholder 3">
            <a:extLst>
              <a:ext uri="{FF2B5EF4-FFF2-40B4-BE49-F238E27FC236}">
                <a16:creationId xmlns:a16="http://schemas.microsoft.com/office/drawing/2014/main" id="{39C281B6-543C-C34C-B330-EDB835842918}"/>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03C666F-2F03-CC4B-940A-509332643B5B}"/>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171965816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3F673-041F-F347-AFD6-95EFC514751E}"/>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3" name="Footer Placeholder 2">
            <a:extLst>
              <a:ext uri="{FF2B5EF4-FFF2-40B4-BE49-F238E27FC236}">
                <a16:creationId xmlns:a16="http://schemas.microsoft.com/office/drawing/2014/main" id="{7C9A4F37-0599-2D4F-9F74-86913379053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206E55A3-446D-2446-A7B2-1C781DD42E87}"/>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132806650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A3B8-B0AC-CE49-84AC-96FFF3627427}"/>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A4DA0E39-20D3-1F40-9CC1-B448D0012D05}"/>
              </a:ext>
            </a:extLst>
          </p:cNvPr>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15B23227-203D-DB4A-B297-B31BE81DF84C}"/>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97751ABC-49D8-DA49-9D0F-31C43A97D090}"/>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6" name="Footer Placeholder 5">
            <a:extLst>
              <a:ext uri="{FF2B5EF4-FFF2-40B4-BE49-F238E27FC236}">
                <a16:creationId xmlns:a16="http://schemas.microsoft.com/office/drawing/2014/main" id="{49B0D6C0-0789-184E-B2E5-2CBDC921EFE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0DD411F-4C33-5A42-B676-F071E075C608}"/>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253898890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FA1C-B84F-D845-BEEB-1C8841C6512C}"/>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72976010-F3BA-AF47-A2C5-70E58917844B}"/>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ru-RU"/>
          </a:p>
        </p:txBody>
      </p:sp>
      <p:sp>
        <p:nvSpPr>
          <p:cNvPr id="4" name="Text Placeholder 3">
            <a:extLst>
              <a:ext uri="{FF2B5EF4-FFF2-40B4-BE49-F238E27FC236}">
                <a16:creationId xmlns:a16="http://schemas.microsoft.com/office/drawing/2014/main" id="{33F49297-A7E7-754B-9C78-E47F2BAA5AAE}"/>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73899139-1C18-0E44-B45C-A90C50FC264E}"/>
              </a:ext>
            </a:extLst>
          </p:cNvPr>
          <p:cNvSpPr>
            <a:spLocks noGrp="1"/>
          </p:cNvSpPr>
          <p:nvPr>
            <p:ph type="dt" sz="half" idx="10"/>
          </p:nvPr>
        </p:nvSpPr>
        <p:spPr/>
        <p:txBody>
          <a:bodyPr/>
          <a:lstStyle/>
          <a:p>
            <a:fld id="{0DCA92CD-5D4B-494D-9D90-DDD27CA8BB19}" type="datetimeFigureOut">
              <a:rPr lang="ru-RU" smtClean="0"/>
              <a:t>12.11.2018</a:t>
            </a:fld>
            <a:endParaRPr lang="ru-RU"/>
          </a:p>
        </p:txBody>
      </p:sp>
      <p:sp>
        <p:nvSpPr>
          <p:cNvPr id="6" name="Footer Placeholder 5">
            <a:extLst>
              <a:ext uri="{FF2B5EF4-FFF2-40B4-BE49-F238E27FC236}">
                <a16:creationId xmlns:a16="http://schemas.microsoft.com/office/drawing/2014/main" id="{8C8154EF-4F57-984E-8C1A-690E74DA08A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5423338-B835-384E-A537-DC7A5A293612}"/>
              </a:ext>
            </a:extLst>
          </p:cNvPr>
          <p:cNvSpPr>
            <a:spLocks noGrp="1"/>
          </p:cNvSpPr>
          <p:nvPr>
            <p:ph type="sldNum" sz="quarter" idx="12"/>
          </p:nvPr>
        </p:nvSpPr>
        <p:spPr/>
        <p:txBody>
          <a:bodyPr/>
          <a:lstStyle/>
          <a:p>
            <a:fld id="{925C178B-EA9C-E242-9154-E2D41283FB54}" type="slidenum">
              <a:rPr lang="ru-RU" smtClean="0"/>
              <a:t>‹#›</a:t>
            </a:fld>
            <a:endParaRPr lang="ru-RU"/>
          </a:p>
        </p:txBody>
      </p:sp>
    </p:spTree>
    <p:extLst>
      <p:ext uri="{BB962C8B-B14F-4D97-AF65-F5344CB8AC3E}">
        <p14:creationId xmlns:p14="http://schemas.microsoft.com/office/powerpoint/2010/main" val="338684916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68F35-64C2-F14C-BA71-2E2DA1F7234C}"/>
              </a:ext>
            </a:extLst>
          </p:cNvPr>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515B837-6CED-4A4B-9C1D-E1BF58595516}"/>
              </a:ext>
            </a:extLst>
          </p:cNvPr>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577FB97-ABDC-574F-80A5-B508D6E351C6}"/>
              </a:ext>
            </a:extLst>
          </p:cNvPr>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0DCA92CD-5D4B-494D-9D90-DDD27CA8BB19}" type="datetimeFigureOut">
              <a:rPr lang="ru-RU" smtClean="0"/>
              <a:t>12.11.2018</a:t>
            </a:fld>
            <a:endParaRPr lang="ru-RU"/>
          </a:p>
        </p:txBody>
      </p:sp>
      <p:sp>
        <p:nvSpPr>
          <p:cNvPr id="5" name="Footer Placeholder 4">
            <a:extLst>
              <a:ext uri="{FF2B5EF4-FFF2-40B4-BE49-F238E27FC236}">
                <a16:creationId xmlns:a16="http://schemas.microsoft.com/office/drawing/2014/main" id="{DF5F893B-199D-F94F-AE4C-5DEAF757DA82}"/>
              </a:ext>
            </a:extLst>
          </p:cNvPr>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41A981FE-5A72-6343-B979-BF546860D5A3}"/>
              </a:ext>
            </a:extLst>
          </p:cNvPr>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925C178B-EA9C-E242-9154-E2D41283FB54}" type="slidenum">
              <a:rPr lang="ru-RU" smtClean="0"/>
              <a:t>‹#›</a:t>
            </a:fld>
            <a:endParaRPr lang="ru-RU"/>
          </a:p>
        </p:txBody>
      </p:sp>
      <p:sp>
        <p:nvSpPr>
          <p:cNvPr id="7" name="Rounded Rectangle 6">
            <a:extLst>
              <a:ext uri="{FF2B5EF4-FFF2-40B4-BE49-F238E27FC236}">
                <a16:creationId xmlns:a16="http://schemas.microsoft.com/office/drawing/2014/main" id="{2C193B78-3385-C24E-AFD1-343E596D43A7}"/>
              </a:ext>
            </a:extLst>
          </p:cNvPr>
          <p:cNvSpPr/>
          <p:nvPr userDrawn="1"/>
        </p:nvSpPr>
        <p:spPr>
          <a:xfrm>
            <a:off x="501004" y="714705"/>
            <a:ext cx="1812469" cy="64547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0413EB-CECC-7543-B552-A13F5A6FBE28}"/>
              </a:ext>
            </a:extLst>
          </p:cNvPr>
          <p:cNvSpPr txBox="1"/>
          <p:nvPr userDrawn="1"/>
        </p:nvSpPr>
        <p:spPr>
          <a:xfrm>
            <a:off x="1004882" y="690390"/>
            <a:ext cx="1021680" cy="615517"/>
          </a:xfrm>
          <a:prstGeom prst="rect">
            <a:avLst/>
          </a:prstGeom>
          <a:noFill/>
        </p:spPr>
        <p:txBody>
          <a:bodyPr wrap="none" lIns="182843" tIns="91422" rIns="182843" bIns="91422" rtlCol="0">
            <a:spAutoFit/>
          </a:bodyPr>
          <a:lstStyle/>
          <a:p>
            <a:pPr algn="ctr"/>
            <a:fld id="{260E2A6B-A809-4840-BF14-8648BC0BDF87}" type="slidenum">
              <a:rPr lang="id-ID" sz="2800" b="0" i="0" smtClean="0">
                <a:solidFill>
                  <a:schemeClr val="bg1"/>
                </a:solidFill>
                <a:latin typeface="Montserrat Light" charset="0"/>
                <a:ea typeface="Montserrat Light" charset="0"/>
                <a:cs typeface="Montserrat Light" charset="0"/>
              </a:rPr>
              <a:pPr algn="ctr"/>
              <a:t>‹#›</a:t>
            </a:fld>
            <a:r>
              <a:rPr lang="id-ID" sz="2800" b="0" i="0" dirty="0">
                <a:solidFill>
                  <a:schemeClr val="bg1"/>
                </a:solidFill>
                <a:latin typeface="Montserrat Light" charset="0"/>
                <a:ea typeface="Montserrat Light" charset="0"/>
                <a:cs typeface="Montserrat Light" charset="0"/>
              </a:rPr>
              <a:t>  </a:t>
            </a:r>
          </a:p>
        </p:txBody>
      </p:sp>
    </p:spTree>
    <p:extLst>
      <p:ext uri="{BB962C8B-B14F-4D97-AF65-F5344CB8AC3E}">
        <p14:creationId xmlns:p14="http://schemas.microsoft.com/office/powerpoint/2010/main" val="13601795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ru-RU"/>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rmrkt.com/3Xpdx"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17713" y="4232684"/>
            <a:ext cx="24159938" cy="5421164"/>
            <a:chOff x="101765" y="4232684"/>
            <a:chExt cx="24159938" cy="5421164"/>
          </a:xfrm>
        </p:grpSpPr>
        <p:sp>
          <p:nvSpPr>
            <p:cNvPr id="10" name="TextBox 9"/>
            <p:cNvSpPr txBox="1"/>
            <p:nvPr/>
          </p:nvSpPr>
          <p:spPr>
            <a:xfrm>
              <a:off x="101765" y="4232684"/>
              <a:ext cx="24159938" cy="3770263"/>
            </a:xfrm>
            <a:prstGeom prst="rect">
              <a:avLst/>
            </a:prstGeom>
            <a:noFill/>
          </p:spPr>
          <p:txBody>
            <a:bodyPr wrap="square" rtlCol="0">
              <a:spAutoFit/>
            </a:bodyPr>
            <a:lstStyle/>
            <a:p>
              <a:pPr algn="ctr"/>
              <a:r>
                <a:rPr lang="en-US" sz="23900" spc="600" dirty="0">
                  <a:solidFill>
                    <a:schemeClr val="tx2"/>
                  </a:solidFill>
                  <a:latin typeface="Playfair Display SC" charset="0"/>
                  <a:ea typeface="Playfair Display SC" charset="0"/>
                  <a:cs typeface="Playfair Display SC" charset="0"/>
                </a:rPr>
                <a:t>Cooper basin</a:t>
              </a:r>
            </a:p>
          </p:txBody>
        </p:sp>
        <p:sp>
          <p:nvSpPr>
            <p:cNvPr id="13" name="TextBox 12"/>
            <p:cNvSpPr txBox="1"/>
            <p:nvPr/>
          </p:nvSpPr>
          <p:spPr>
            <a:xfrm>
              <a:off x="8774614" y="8002947"/>
              <a:ext cx="6814239" cy="1650901"/>
            </a:xfrm>
            <a:prstGeom prst="rect">
              <a:avLst/>
            </a:prstGeom>
            <a:noFill/>
          </p:spPr>
          <p:txBody>
            <a:bodyPr wrap="square" rtlCol="0">
              <a:spAutoFit/>
            </a:bodyPr>
            <a:lstStyle/>
            <a:p>
              <a:pPr algn="ctr">
                <a:lnSpc>
                  <a:spcPct val="150000"/>
                </a:lnSpc>
              </a:pPr>
              <a:r>
                <a:rPr lang="en-US" spc="600" dirty="0">
                  <a:solidFill>
                    <a:schemeClr val="tx2"/>
                  </a:solidFill>
                  <a:latin typeface="Playfair Display SC" charset="0"/>
                  <a:ea typeface="Playfair Display SC" charset="0"/>
                  <a:cs typeface="Playfair Display SC" charset="0"/>
                </a:rPr>
                <a:t>History of the project and lesson</a:t>
              </a:r>
            </a:p>
          </p:txBody>
        </p:sp>
      </p:grpSp>
    </p:spTree>
    <p:extLst>
      <p:ext uri="{BB962C8B-B14F-4D97-AF65-F5344CB8AC3E}">
        <p14:creationId xmlns:p14="http://schemas.microsoft.com/office/powerpoint/2010/main" val="1304572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hlinkClick r:id="rId3"/>
          </p:cNvPr>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t="192" b="192"/>
          <a:stretch>
            <a:fillRect/>
          </a:stretch>
        </p:blipFill>
        <p:spPr/>
      </p:pic>
      <p:pic>
        <p:nvPicPr>
          <p:cNvPr id="8" name="Picture 7">
            <a:hlinkClick r:id="rId3"/>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430067" y="10203268"/>
            <a:ext cx="5426075" cy="2034778"/>
          </a:xfrm>
          <a:prstGeom prst="rect">
            <a:avLst/>
          </a:prstGeom>
        </p:spPr>
      </p:pic>
      <p:sp>
        <p:nvSpPr>
          <p:cNvPr id="6" name="TextBox 5"/>
          <p:cNvSpPr txBox="1"/>
          <p:nvPr/>
        </p:nvSpPr>
        <p:spPr>
          <a:xfrm>
            <a:off x="7883525" y="9226737"/>
            <a:ext cx="8534400" cy="1200329"/>
          </a:xfrm>
          <a:prstGeom prst="rect">
            <a:avLst/>
          </a:prstGeom>
          <a:noFill/>
        </p:spPr>
        <p:txBody>
          <a:bodyPr wrap="square" rtlCol="0">
            <a:spAutoFit/>
          </a:bodyPr>
          <a:lstStyle/>
          <a:p>
            <a:pPr algn="ctr"/>
            <a:r>
              <a:rPr lang="en-US">
                <a:latin typeface="Arial" charset="0"/>
                <a:ea typeface="Arial" charset="0"/>
                <a:cs typeface="Arial" charset="0"/>
              </a:rPr>
              <a:t>DOWNLOAD ALL OUR PRESENTATIONS HERE</a:t>
            </a:r>
            <a:endParaRPr lang="en-US" dirty="0">
              <a:latin typeface="Arial" charset="0"/>
              <a:ea typeface="Arial" charset="0"/>
              <a:cs typeface="Arial" charset="0"/>
            </a:endParaRPr>
          </a:p>
        </p:txBody>
      </p:sp>
      <p:grpSp>
        <p:nvGrpSpPr>
          <p:cNvPr id="22" name="Group 21"/>
          <p:cNvGrpSpPr/>
          <p:nvPr/>
        </p:nvGrpSpPr>
        <p:grpSpPr>
          <a:xfrm>
            <a:off x="6400800" y="11303000"/>
            <a:ext cx="11566525" cy="0"/>
            <a:chOff x="6273800" y="11303000"/>
            <a:chExt cx="11566525" cy="0"/>
          </a:xfrm>
        </p:grpSpPr>
        <p:cxnSp>
          <p:nvCxnSpPr>
            <p:cNvPr id="12" name="Straight Arrow Connector 11"/>
            <p:cNvCxnSpPr/>
            <p:nvPr/>
          </p:nvCxnSpPr>
          <p:spPr>
            <a:xfrm>
              <a:off x="6273800" y="11303000"/>
              <a:ext cx="2844800" cy="0"/>
            </a:xfrm>
            <a:prstGeom prst="straightConnector1">
              <a:avLst/>
            </a:prstGeom>
            <a:ln w="107950">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4995525" y="11303000"/>
              <a:ext cx="2844800" cy="0"/>
            </a:xfrm>
            <a:prstGeom prst="straightConnector1">
              <a:avLst/>
            </a:prstGeom>
            <a:ln w="10795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475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67DA80-E322-3C46-BA6D-E506F795CBAA}"/>
              </a:ext>
            </a:extLst>
          </p:cNvPr>
          <p:cNvSpPr/>
          <p:nvPr/>
        </p:nvSpPr>
        <p:spPr>
          <a:xfrm>
            <a:off x="206829" y="239486"/>
            <a:ext cx="2536371" cy="15127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555171" y="5334505"/>
            <a:ext cx="12075432" cy="3046988"/>
          </a:xfrm>
          <a:prstGeom prst="rect">
            <a:avLst/>
          </a:prstGeom>
          <a:noFill/>
        </p:spPr>
        <p:txBody>
          <a:bodyPr wrap="square" rtlCol="0">
            <a:spAutoFit/>
          </a:bodyPr>
          <a:lstStyle/>
          <a:p>
            <a:r>
              <a:rPr lang="en-US" sz="9600" spc="600" dirty="0">
                <a:solidFill>
                  <a:schemeClr val="tx2"/>
                </a:solidFill>
                <a:latin typeface="Playfair Display SC" charset="0"/>
                <a:ea typeface="Playfair Display SC" charset="0"/>
                <a:cs typeface="Playfair Display SC" charset="0"/>
              </a:rPr>
              <a:t>History of the project</a:t>
            </a:r>
          </a:p>
        </p:txBody>
      </p:sp>
      <p:pic>
        <p:nvPicPr>
          <p:cNvPr id="14" name="Picture 13">
            <a:extLst>
              <a:ext uri="{FF2B5EF4-FFF2-40B4-BE49-F238E27FC236}">
                <a16:creationId xmlns:a16="http://schemas.microsoft.com/office/drawing/2014/main" id="{81DF7531-87DB-EF4C-9B0B-C0CFCB876C72}"/>
              </a:ext>
            </a:extLst>
          </p:cNvPr>
          <p:cNvPicPr>
            <a:picLocks noChangeAspect="1"/>
          </p:cNvPicPr>
          <p:nvPr/>
        </p:nvPicPr>
        <p:blipFill>
          <a:blip r:embed="rId3"/>
          <a:stretch>
            <a:fillRect/>
          </a:stretch>
        </p:blipFill>
        <p:spPr>
          <a:xfrm>
            <a:off x="11500661" y="892466"/>
            <a:ext cx="12670160" cy="11931067"/>
          </a:xfrm>
          <a:prstGeom prst="rect">
            <a:avLst/>
          </a:prstGeom>
        </p:spPr>
      </p:pic>
      <p:sp>
        <p:nvSpPr>
          <p:cNvPr id="26" name="Rounded Rectangle 25">
            <a:extLst>
              <a:ext uri="{FF2B5EF4-FFF2-40B4-BE49-F238E27FC236}">
                <a16:creationId xmlns:a16="http://schemas.microsoft.com/office/drawing/2014/main" id="{3D203382-9768-B142-ACD0-4C2975B33C44}"/>
              </a:ext>
            </a:extLst>
          </p:cNvPr>
          <p:cNvSpPr/>
          <p:nvPr/>
        </p:nvSpPr>
        <p:spPr>
          <a:xfrm>
            <a:off x="555171" y="533399"/>
            <a:ext cx="1839686" cy="718133"/>
          </a:xfrm>
          <a:prstGeom prst="roundRect">
            <a:avLst>
              <a:gd name="adj" fmla="val 50000"/>
            </a:avLst>
          </a:prstGeom>
          <a:solidFill>
            <a:srgbClr val="44536A"/>
          </a:solidFill>
          <a:ln>
            <a:solidFill>
              <a:srgbClr val="44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ontserrat" pitchFamily="2" charset="77"/>
                <a:cs typeface="Al Tarikh" pitchFamily="2" charset="-78"/>
              </a:rPr>
              <a:t>1</a:t>
            </a:r>
            <a:endParaRPr lang="ru-RU" sz="4400" dirty="0">
              <a:latin typeface="Playfair Display" pitchFamily="2" charset="77"/>
              <a:cs typeface="Al Tarikh" pitchFamily="2" charset="-78"/>
            </a:endParaRPr>
          </a:p>
        </p:txBody>
      </p:sp>
    </p:spTree>
    <p:extLst>
      <p:ext uri="{BB962C8B-B14F-4D97-AF65-F5344CB8AC3E}">
        <p14:creationId xmlns:p14="http://schemas.microsoft.com/office/powerpoint/2010/main" val="142118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73226" y="1883539"/>
            <a:ext cx="10591800" cy="1015663"/>
          </a:xfrm>
          <a:prstGeom prst="rect">
            <a:avLst/>
          </a:prstGeom>
          <a:noFill/>
        </p:spPr>
        <p:txBody>
          <a:bodyPr wrap="square" rtlCol="0">
            <a:spAutoFit/>
          </a:bodyPr>
          <a:lstStyle/>
          <a:p>
            <a:r>
              <a:rPr lang="en-US" sz="6000" spc="600" dirty="0">
                <a:solidFill>
                  <a:schemeClr val="tx2"/>
                </a:solidFill>
                <a:latin typeface="Playfair Display SC" charset="0"/>
                <a:ea typeface="Playfair Display SC" charset="0"/>
                <a:cs typeface="Playfair Display SC" charset="0"/>
              </a:rPr>
              <a:t>Initial conditions</a:t>
            </a:r>
          </a:p>
        </p:txBody>
      </p:sp>
      <p:sp>
        <p:nvSpPr>
          <p:cNvPr id="10" name="TextBox 9"/>
          <p:cNvSpPr txBox="1"/>
          <p:nvPr/>
        </p:nvSpPr>
        <p:spPr>
          <a:xfrm>
            <a:off x="1668496" y="3641340"/>
            <a:ext cx="9141018" cy="1034450"/>
          </a:xfrm>
          <a:prstGeom prst="rect">
            <a:avLst/>
          </a:prstGeom>
          <a:noFill/>
        </p:spPr>
        <p:txBody>
          <a:bodyPr wrap="square" rtlCol="0">
            <a:spAutoFit/>
          </a:bodyPr>
          <a:lstStyle/>
          <a:p>
            <a:pPr>
              <a:lnSpc>
                <a:spcPct val="150000"/>
              </a:lnSpc>
            </a:pPr>
            <a:r>
              <a:rPr lang="en-US" sz="4600" b="1" spc="600" dirty="0">
                <a:solidFill>
                  <a:schemeClr val="accent2"/>
                </a:solidFill>
                <a:latin typeface="Montserrat Semi" charset="0"/>
                <a:ea typeface="Montserrat Semi" charset="0"/>
                <a:cs typeface="Montserrat Semi" charset="0"/>
              </a:rPr>
              <a:t>Potential difficulties</a:t>
            </a:r>
          </a:p>
        </p:txBody>
      </p:sp>
      <p:sp>
        <p:nvSpPr>
          <p:cNvPr id="11" name="TextBox 10"/>
          <p:cNvSpPr txBox="1"/>
          <p:nvPr/>
        </p:nvSpPr>
        <p:spPr>
          <a:xfrm>
            <a:off x="1668496" y="4763739"/>
            <a:ext cx="8872504" cy="41885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4600" dirty="0">
                <a:latin typeface="Montserrat Light" charset="0"/>
                <a:ea typeface="Montserrat Light" charset="0"/>
                <a:cs typeface="Montserrat Light" charset="0"/>
              </a:rPr>
              <a:t>Australian continent is under regional overthrust tectonic stress </a:t>
            </a:r>
          </a:p>
          <a:p>
            <a:pPr marL="342900" indent="-342900">
              <a:lnSpc>
                <a:spcPct val="150000"/>
              </a:lnSpc>
              <a:buFont typeface="Arial" panose="020B0604020202020204" pitchFamily="34" charset="0"/>
              <a:buChar char="•"/>
            </a:pPr>
            <a:endParaRPr lang="en-US" sz="4600" dirty="0">
              <a:latin typeface="Montserrat Light" charset="0"/>
              <a:ea typeface="Montserrat Light" charset="0"/>
              <a:cs typeface="Montserrat Light" charset="0"/>
            </a:endParaRPr>
          </a:p>
        </p:txBody>
      </p:sp>
      <p:sp>
        <p:nvSpPr>
          <p:cNvPr id="7" name="Rectangle 6">
            <a:extLst>
              <a:ext uri="{FF2B5EF4-FFF2-40B4-BE49-F238E27FC236}">
                <a16:creationId xmlns:a16="http://schemas.microsoft.com/office/drawing/2014/main" id="{842EF4CA-6BED-CD4B-95A5-EE24CB48A18F}"/>
              </a:ext>
            </a:extLst>
          </p:cNvPr>
          <p:cNvSpPr/>
          <p:nvPr/>
        </p:nvSpPr>
        <p:spPr>
          <a:xfrm>
            <a:off x="206829" y="239486"/>
            <a:ext cx="2536371" cy="15127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ounded Rectangle 7">
            <a:extLst>
              <a:ext uri="{FF2B5EF4-FFF2-40B4-BE49-F238E27FC236}">
                <a16:creationId xmlns:a16="http://schemas.microsoft.com/office/drawing/2014/main" id="{A1DB59B7-A1D7-C141-BD63-02AC456DFB61}"/>
              </a:ext>
            </a:extLst>
          </p:cNvPr>
          <p:cNvSpPr/>
          <p:nvPr/>
        </p:nvSpPr>
        <p:spPr>
          <a:xfrm>
            <a:off x="555171" y="533399"/>
            <a:ext cx="1839686" cy="718133"/>
          </a:xfrm>
          <a:prstGeom prst="roundRect">
            <a:avLst>
              <a:gd name="adj" fmla="val 50000"/>
            </a:avLst>
          </a:prstGeom>
          <a:solidFill>
            <a:srgbClr val="44536A"/>
          </a:solidFill>
          <a:ln>
            <a:solidFill>
              <a:srgbClr val="44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ontserrat" pitchFamily="2" charset="77"/>
                <a:cs typeface="Al Tarikh" pitchFamily="2" charset="-78"/>
              </a:rPr>
              <a:t>2</a:t>
            </a:r>
            <a:endParaRPr lang="ru-RU" sz="4400" dirty="0">
              <a:latin typeface="Playfair Display" pitchFamily="2" charset="77"/>
              <a:cs typeface="Al Tarikh" pitchFamily="2" charset="-78"/>
            </a:endParaRPr>
          </a:p>
        </p:txBody>
      </p:sp>
      <p:sp>
        <p:nvSpPr>
          <p:cNvPr id="12" name="TextBox 11">
            <a:extLst>
              <a:ext uri="{FF2B5EF4-FFF2-40B4-BE49-F238E27FC236}">
                <a16:creationId xmlns:a16="http://schemas.microsoft.com/office/drawing/2014/main" id="{AE50ACAC-94EF-9648-87E6-87B1AC789D21}"/>
              </a:ext>
            </a:extLst>
          </p:cNvPr>
          <p:cNvSpPr txBox="1"/>
          <p:nvPr/>
        </p:nvSpPr>
        <p:spPr>
          <a:xfrm>
            <a:off x="13568136" y="3641340"/>
            <a:ext cx="9141018" cy="1034450"/>
          </a:xfrm>
          <a:prstGeom prst="rect">
            <a:avLst/>
          </a:prstGeom>
          <a:noFill/>
        </p:spPr>
        <p:txBody>
          <a:bodyPr wrap="square" rtlCol="0">
            <a:spAutoFit/>
          </a:bodyPr>
          <a:lstStyle/>
          <a:p>
            <a:pPr>
              <a:lnSpc>
                <a:spcPct val="150000"/>
              </a:lnSpc>
            </a:pPr>
            <a:r>
              <a:rPr lang="en-US" sz="4600" b="1" spc="600" dirty="0">
                <a:solidFill>
                  <a:schemeClr val="accent2"/>
                </a:solidFill>
                <a:latin typeface="Montserrat Semi" charset="0"/>
                <a:ea typeface="Montserrat Semi" charset="0"/>
                <a:cs typeface="Montserrat Semi" charset="0"/>
              </a:rPr>
              <a:t>Favorable factors</a:t>
            </a:r>
          </a:p>
        </p:txBody>
      </p:sp>
      <p:sp>
        <p:nvSpPr>
          <p:cNvPr id="13" name="TextBox 12">
            <a:extLst>
              <a:ext uri="{FF2B5EF4-FFF2-40B4-BE49-F238E27FC236}">
                <a16:creationId xmlns:a16="http://schemas.microsoft.com/office/drawing/2014/main" id="{A2F13B5C-CB64-034E-8469-F13CC2A32AE0}"/>
              </a:ext>
            </a:extLst>
          </p:cNvPr>
          <p:cNvSpPr txBox="1"/>
          <p:nvPr/>
        </p:nvSpPr>
        <p:spPr>
          <a:xfrm>
            <a:off x="13568136" y="4763739"/>
            <a:ext cx="8872504" cy="52503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4600" dirty="0">
                <a:latin typeface="Montserrat Light" charset="0"/>
                <a:ea typeface="Montserrat Light" charset="0"/>
                <a:cs typeface="Montserrat Light" charset="0"/>
              </a:rPr>
              <a:t>Australian continent is under regional overthrust tectonic stress </a:t>
            </a:r>
          </a:p>
          <a:p>
            <a:pPr marL="342900" indent="-342900">
              <a:lnSpc>
                <a:spcPct val="150000"/>
              </a:lnSpc>
              <a:buFont typeface="Arial" panose="020B0604020202020204" pitchFamily="34" charset="0"/>
              <a:buChar char="•"/>
            </a:pPr>
            <a:r>
              <a:rPr lang="en-US" sz="4600" dirty="0" err="1">
                <a:latin typeface="Montserrat Light" charset="0"/>
                <a:ea typeface="Montserrat Light" charset="0"/>
                <a:cs typeface="Montserrat Light" charset="0"/>
              </a:rPr>
              <a:t>sgkFOB</a:t>
            </a:r>
            <a:endParaRPr lang="en-US" sz="4600" dirty="0">
              <a:latin typeface="Montserrat Light" charset="0"/>
              <a:ea typeface="Montserrat Light" charset="0"/>
              <a:cs typeface="Montserrat Light" charset="0"/>
            </a:endParaRPr>
          </a:p>
          <a:p>
            <a:pPr marL="342900" indent="-342900">
              <a:lnSpc>
                <a:spcPct val="150000"/>
              </a:lnSpc>
              <a:buFont typeface="Arial" panose="020B0604020202020204" pitchFamily="34" charset="0"/>
              <a:buChar char="•"/>
            </a:pPr>
            <a:r>
              <a:rPr lang="en-US" sz="4600" dirty="0">
                <a:latin typeface="Montserrat Light" charset="0"/>
                <a:ea typeface="Montserrat Light" charset="0"/>
                <a:cs typeface="Montserrat Light" charset="0"/>
              </a:rPr>
              <a:t>LH</a:t>
            </a:r>
          </a:p>
        </p:txBody>
      </p:sp>
    </p:spTree>
    <p:extLst>
      <p:ext uri="{BB962C8B-B14F-4D97-AF65-F5344CB8AC3E}">
        <p14:creationId xmlns:p14="http://schemas.microsoft.com/office/powerpoint/2010/main" val="151826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91397" y="7560025"/>
            <a:ext cx="10591800" cy="1938992"/>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Write here</a:t>
            </a:r>
          </a:p>
          <a:p>
            <a:r>
              <a:rPr lang="en-US" sz="6000" b="1" spc="600" dirty="0">
                <a:solidFill>
                  <a:schemeClr val="tx2"/>
                </a:solidFill>
                <a:latin typeface="Playfair Display SC" charset="0"/>
                <a:ea typeface="Playfair Display SC" charset="0"/>
                <a:cs typeface="Playfair Display SC" charset="0"/>
              </a:rPr>
              <a:t>Something about</a:t>
            </a:r>
          </a:p>
        </p:txBody>
      </p:sp>
      <p:sp>
        <p:nvSpPr>
          <p:cNvPr id="14" name="TextBox 13"/>
          <p:cNvSpPr txBox="1"/>
          <p:nvPr/>
        </p:nvSpPr>
        <p:spPr>
          <a:xfrm>
            <a:off x="10991397" y="9499017"/>
            <a:ext cx="5631603" cy="50783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WRITE SOMETHING HERE</a:t>
            </a:r>
          </a:p>
        </p:txBody>
      </p:sp>
      <p:sp>
        <p:nvSpPr>
          <p:cNvPr id="15" name="TextBox 14"/>
          <p:cNvSpPr txBox="1"/>
          <p:nvPr/>
        </p:nvSpPr>
        <p:spPr>
          <a:xfrm>
            <a:off x="10991396" y="10085924"/>
            <a:ext cx="10118271" cy="2308324"/>
          </a:xfrm>
          <a:prstGeom prst="rect">
            <a:avLst/>
          </a:prstGeom>
          <a:noFill/>
        </p:spPr>
        <p:txBody>
          <a:bodyPr wrap="square" rtlCol="0">
            <a:spAutoFit/>
          </a:bodyPr>
          <a:lstStyle/>
          <a:p>
            <a:pPr algn="just">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Tree>
    <p:extLst>
      <p:ext uri="{BB962C8B-B14F-4D97-AF65-F5344CB8AC3E}">
        <p14:creationId xmlns:p14="http://schemas.microsoft.com/office/powerpoint/2010/main" val="78109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0991397" y="1845025"/>
            <a:ext cx="10591800" cy="1938992"/>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Write here</a:t>
            </a:r>
          </a:p>
          <a:p>
            <a:r>
              <a:rPr lang="en-US" sz="6000" b="1" spc="600" dirty="0">
                <a:solidFill>
                  <a:schemeClr val="tx2"/>
                </a:solidFill>
                <a:latin typeface="Playfair Display SC" charset="0"/>
                <a:ea typeface="Playfair Display SC" charset="0"/>
                <a:cs typeface="Playfair Display SC" charset="0"/>
              </a:rPr>
              <a:t>Something about</a:t>
            </a:r>
          </a:p>
        </p:txBody>
      </p:sp>
      <p:sp>
        <p:nvSpPr>
          <p:cNvPr id="34" name="TextBox 33"/>
          <p:cNvSpPr txBox="1"/>
          <p:nvPr/>
        </p:nvSpPr>
        <p:spPr>
          <a:xfrm>
            <a:off x="10991397" y="3962769"/>
            <a:ext cx="5631603" cy="50783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WRITE SOMETHING HERE</a:t>
            </a:r>
          </a:p>
        </p:txBody>
      </p:sp>
      <p:sp>
        <p:nvSpPr>
          <p:cNvPr id="35" name="TextBox 34"/>
          <p:cNvSpPr txBox="1"/>
          <p:nvPr/>
        </p:nvSpPr>
        <p:spPr>
          <a:xfrm>
            <a:off x="10991397" y="5001024"/>
            <a:ext cx="5010603" cy="6740307"/>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Entrepreneurial activities differ substantially depending on the type of organization and creativity. </a:t>
            </a:r>
          </a:p>
        </p:txBody>
      </p:sp>
      <p:sp>
        <p:nvSpPr>
          <p:cNvPr id="11" name="TextBox 10"/>
          <p:cNvSpPr txBox="1"/>
          <p:nvPr/>
        </p:nvSpPr>
        <p:spPr>
          <a:xfrm>
            <a:off x="17072157" y="5001024"/>
            <a:ext cx="5010603" cy="6740307"/>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Entrepreneurial activities differ substantially depending on the type of organization and creativity. </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705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67437" y="1845025"/>
            <a:ext cx="10591800" cy="1938992"/>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Write here</a:t>
            </a:r>
          </a:p>
          <a:p>
            <a:r>
              <a:rPr lang="en-US" sz="6000" b="1" spc="600" dirty="0">
                <a:solidFill>
                  <a:schemeClr val="tx2"/>
                </a:solidFill>
                <a:latin typeface="Playfair Display SC" charset="0"/>
                <a:ea typeface="Playfair Display SC" charset="0"/>
                <a:cs typeface="Playfair Display SC" charset="0"/>
              </a:rPr>
              <a:t>Something about</a:t>
            </a:r>
          </a:p>
        </p:txBody>
      </p:sp>
      <p:sp>
        <p:nvSpPr>
          <p:cNvPr id="34" name="TextBox 33"/>
          <p:cNvSpPr txBox="1"/>
          <p:nvPr/>
        </p:nvSpPr>
        <p:spPr>
          <a:xfrm>
            <a:off x="2167437" y="3962769"/>
            <a:ext cx="5631603" cy="50783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WRITE SOMETHING HERE</a:t>
            </a:r>
          </a:p>
        </p:txBody>
      </p:sp>
      <p:sp>
        <p:nvSpPr>
          <p:cNvPr id="35" name="TextBox 34"/>
          <p:cNvSpPr txBox="1"/>
          <p:nvPr/>
        </p:nvSpPr>
        <p:spPr>
          <a:xfrm>
            <a:off x="2167437" y="5001024"/>
            <a:ext cx="5010603" cy="6740307"/>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Entrepreneurial activities differ substantially depending on the type of organization and creativity. </a:t>
            </a:r>
          </a:p>
        </p:txBody>
      </p:sp>
      <p:sp>
        <p:nvSpPr>
          <p:cNvPr id="11" name="TextBox 10"/>
          <p:cNvSpPr txBox="1"/>
          <p:nvPr/>
        </p:nvSpPr>
        <p:spPr>
          <a:xfrm>
            <a:off x="8248197" y="5001024"/>
            <a:ext cx="5010603" cy="6740307"/>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Entrepreneurial activities differ substantially depending on the type of organization and creativity. </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1099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62835" y="1539387"/>
            <a:ext cx="10591800" cy="1938992"/>
          </a:xfrm>
          <a:prstGeom prst="rect">
            <a:avLst/>
          </a:prstGeom>
          <a:noFill/>
        </p:spPr>
        <p:txBody>
          <a:bodyPr wrap="square" rtlCol="0">
            <a:spAutoFit/>
          </a:bodyPr>
          <a:lstStyle/>
          <a:p>
            <a:pPr algn="ctr"/>
            <a:r>
              <a:rPr lang="en-US" sz="6000" b="1" spc="600" dirty="0">
                <a:solidFill>
                  <a:schemeClr val="tx2"/>
                </a:solidFill>
                <a:latin typeface="Playfair Display SC" charset="0"/>
                <a:ea typeface="Playfair Display SC" charset="0"/>
                <a:cs typeface="Playfair Display SC" charset="0"/>
              </a:rPr>
              <a:t>OUR LATEST</a:t>
            </a:r>
          </a:p>
          <a:p>
            <a:pPr algn="ctr"/>
            <a:r>
              <a:rPr lang="en-US" sz="6000" b="1" spc="600" dirty="0">
                <a:solidFill>
                  <a:schemeClr val="tx2"/>
                </a:solidFill>
                <a:latin typeface="Playfair Display SC" charset="0"/>
                <a:ea typeface="Playfair Display SC" charset="0"/>
                <a:cs typeface="Playfair Display SC" charset="0"/>
              </a:rPr>
              <a:t>WORKS</a:t>
            </a:r>
          </a:p>
        </p:txBody>
      </p:sp>
      <p:sp>
        <p:nvSpPr>
          <p:cNvPr id="9" name="TextBox 8"/>
          <p:cNvSpPr txBox="1"/>
          <p:nvPr/>
        </p:nvSpPr>
        <p:spPr>
          <a:xfrm>
            <a:off x="9418160" y="3563305"/>
            <a:ext cx="5631603" cy="507831"/>
          </a:xfrm>
          <a:prstGeom prst="rect">
            <a:avLst/>
          </a:prstGeom>
          <a:noFill/>
        </p:spPr>
        <p:txBody>
          <a:bodyPr wrap="square" rtlCol="0">
            <a:spAutoFit/>
          </a:bodyPr>
          <a:lstStyle/>
          <a:p>
            <a:pPr algn="ctr">
              <a:lnSpc>
                <a:spcPct val="150000"/>
              </a:lnSpc>
            </a:pPr>
            <a:r>
              <a:rPr lang="en-US" sz="1800" b="1" spc="600" dirty="0">
                <a:solidFill>
                  <a:schemeClr val="accent2"/>
                </a:solidFill>
                <a:latin typeface="Montserrat Semi" charset="0"/>
                <a:ea typeface="Montserrat Semi" charset="0"/>
                <a:cs typeface="Montserrat Semi" charset="0"/>
              </a:rPr>
              <a:t>WRITE SOMETHING HERE</a:t>
            </a:r>
          </a:p>
        </p:txBody>
      </p:sp>
      <p:sp>
        <p:nvSpPr>
          <p:cNvPr id="14" name="TextBox 13"/>
          <p:cNvSpPr txBox="1"/>
          <p:nvPr/>
        </p:nvSpPr>
        <p:spPr>
          <a:xfrm>
            <a:off x="2512260" y="10308466"/>
            <a:ext cx="5383833" cy="861774"/>
          </a:xfrm>
          <a:prstGeom prst="rect">
            <a:avLst/>
          </a:prstGeom>
          <a:noFill/>
        </p:spPr>
        <p:txBody>
          <a:bodyPr wrap="square" rtlCol="0">
            <a:spAutoFit/>
          </a:bodyPr>
          <a:lstStyle/>
          <a:p>
            <a:pPr algn="ctr"/>
            <a:r>
              <a:rPr lang="en-US" sz="2500" dirty="0">
                <a:latin typeface="Lato Light" charset="0"/>
                <a:ea typeface="Lato Light" charset="0"/>
                <a:cs typeface="Lato Light" charset="0"/>
              </a:rPr>
              <a:t>Entrepreneurial activities differ substantially depending on the type of</a:t>
            </a:r>
          </a:p>
        </p:txBody>
      </p:sp>
      <p:sp>
        <p:nvSpPr>
          <p:cNvPr id="15" name="Rectangle 14"/>
          <p:cNvSpPr/>
          <p:nvPr/>
        </p:nvSpPr>
        <p:spPr>
          <a:xfrm>
            <a:off x="3403850" y="9747079"/>
            <a:ext cx="3600666" cy="461665"/>
          </a:xfrm>
          <a:prstGeom prst="rect">
            <a:avLst/>
          </a:prstGeom>
        </p:spPr>
        <p:txBody>
          <a:bodyPr wrap="none">
            <a:spAutoFit/>
          </a:bodyPr>
          <a:lstStyle/>
          <a:p>
            <a:pPr algn="ctr"/>
            <a:r>
              <a:rPr lang="en-US" sz="2400" b="1" spc="600" dirty="0">
                <a:solidFill>
                  <a:schemeClr val="tx2"/>
                </a:solidFill>
                <a:latin typeface="Montserrat" charset="0"/>
                <a:ea typeface="Montserrat" charset="0"/>
                <a:cs typeface="Montserrat" charset="0"/>
              </a:rPr>
              <a:t>PROJECT NAME</a:t>
            </a:r>
          </a:p>
        </p:txBody>
      </p:sp>
      <p:sp>
        <p:nvSpPr>
          <p:cNvPr id="16" name="TextBox 15"/>
          <p:cNvSpPr txBox="1"/>
          <p:nvPr/>
        </p:nvSpPr>
        <p:spPr>
          <a:xfrm>
            <a:off x="9540080" y="10308466"/>
            <a:ext cx="5383833" cy="861774"/>
          </a:xfrm>
          <a:prstGeom prst="rect">
            <a:avLst/>
          </a:prstGeom>
          <a:noFill/>
        </p:spPr>
        <p:txBody>
          <a:bodyPr wrap="square" rtlCol="0">
            <a:spAutoFit/>
          </a:bodyPr>
          <a:lstStyle/>
          <a:p>
            <a:pPr algn="ctr"/>
            <a:r>
              <a:rPr lang="en-US" sz="2500" dirty="0">
                <a:latin typeface="Lato Light" charset="0"/>
                <a:ea typeface="Lato Light" charset="0"/>
                <a:cs typeface="Lato Light" charset="0"/>
              </a:rPr>
              <a:t>Entrepreneurial activities differ substantially depending on the type of</a:t>
            </a:r>
          </a:p>
        </p:txBody>
      </p:sp>
      <p:sp>
        <p:nvSpPr>
          <p:cNvPr id="17" name="Rectangle 16"/>
          <p:cNvSpPr/>
          <p:nvPr/>
        </p:nvSpPr>
        <p:spPr>
          <a:xfrm>
            <a:off x="10450109" y="9747079"/>
            <a:ext cx="3563797" cy="461665"/>
          </a:xfrm>
          <a:prstGeom prst="rect">
            <a:avLst/>
          </a:prstGeom>
        </p:spPr>
        <p:txBody>
          <a:bodyPr wrap="none">
            <a:spAutoFit/>
          </a:bodyPr>
          <a:lstStyle/>
          <a:p>
            <a:pPr algn="ctr"/>
            <a:r>
              <a:rPr lang="en-US" sz="2400" b="1" spc="600" dirty="0">
                <a:solidFill>
                  <a:schemeClr val="tx2"/>
                </a:solidFill>
                <a:latin typeface="Montserrat" charset="0"/>
                <a:ea typeface="Montserrat" charset="0"/>
                <a:cs typeface="Montserrat" charset="0"/>
              </a:rPr>
              <a:t>PROJECT TITLE</a:t>
            </a:r>
          </a:p>
        </p:txBody>
      </p:sp>
      <p:sp>
        <p:nvSpPr>
          <p:cNvPr id="18" name="TextBox 17"/>
          <p:cNvSpPr txBox="1"/>
          <p:nvPr/>
        </p:nvSpPr>
        <p:spPr>
          <a:xfrm>
            <a:off x="16644606" y="10308466"/>
            <a:ext cx="5383833" cy="861774"/>
          </a:xfrm>
          <a:prstGeom prst="rect">
            <a:avLst/>
          </a:prstGeom>
          <a:noFill/>
        </p:spPr>
        <p:txBody>
          <a:bodyPr wrap="square" rtlCol="0">
            <a:spAutoFit/>
          </a:bodyPr>
          <a:lstStyle/>
          <a:p>
            <a:pPr algn="ctr"/>
            <a:r>
              <a:rPr lang="en-US" sz="2500" dirty="0">
                <a:latin typeface="Lato Light" charset="0"/>
                <a:ea typeface="Lato Light" charset="0"/>
                <a:cs typeface="Lato Light" charset="0"/>
              </a:rPr>
              <a:t>Entrepreneurial activities differ substantially depending on the type of</a:t>
            </a:r>
          </a:p>
        </p:txBody>
      </p:sp>
      <p:sp>
        <p:nvSpPr>
          <p:cNvPr id="19" name="Rectangle 18"/>
          <p:cNvSpPr/>
          <p:nvPr/>
        </p:nvSpPr>
        <p:spPr>
          <a:xfrm>
            <a:off x="17860010" y="9747079"/>
            <a:ext cx="2953053" cy="461665"/>
          </a:xfrm>
          <a:prstGeom prst="rect">
            <a:avLst/>
          </a:prstGeom>
        </p:spPr>
        <p:txBody>
          <a:bodyPr wrap="none">
            <a:spAutoFit/>
          </a:bodyPr>
          <a:lstStyle/>
          <a:p>
            <a:pPr algn="ctr"/>
            <a:r>
              <a:rPr lang="en-US" sz="2400" b="1" spc="600" dirty="0">
                <a:solidFill>
                  <a:schemeClr val="tx2"/>
                </a:solidFill>
                <a:latin typeface="Montserrat" charset="0"/>
                <a:ea typeface="Montserrat" charset="0"/>
                <a:cs typeface="Montserrat" charset="0"/>
              </a:rPr>
              <a:t>WRITE HERE</a:t>
            </a:r>
          </a:p>
        </p:txBody>
      </p:sp>
      <p:sp>
        <p:nvSpPr>
          <p:cNvPr id="2" name="Picture Placeholder 1"/>
          <p:cNvSpPr>
            <a:spLocks noGrp="1"/>
          </p:cNvSpPr>
          <p:nvPr>
            <p:ph type="pic" sz="quarter" idx="24"/>
          </p:nvPr>
        </p:nvSpPr>
        <p:spPr/>
      </p:sp>
      <p:sp>
        <p:nvSpPr>
          <p:cNvPr id="3" name="Picture Placeholder 2"/>
          <p:cNvSpPr>
            <a:spLocks noGrp="1"/>
          </p:cNvSpPr>
          <p:nvPr>
            <p:ph type="pic" sz="quarter" idx="25"/>
          </p:nvPr>
        </p:nvSpPr>
        <p:spPr/>
      </p:sp>
      <p:sp>
        <p:nvSpPr>
          <p:cNvPr id="4" name="Picture Placeholder 3"/>
          <p:cNvSpPr>
            <a:spLocks noGrp="1"/>
          </p:cNvSpPr>
          <p:nvPr>
            <p:ph type="pic" sz="quarter" idx="26"/>
          </p:nvPr>
        </p:nvSpPr>
        <p:spPr/>
      </p:sp>
    </p:spTree>
    <p:extLst>
      <p:ext uri="{BB962C8B-B14F-4D97-AF65-F5344CB8AC3E}">
        <p14:creationId xmlns:p14="http://schemas.microsoft.com/office/powerpoint/2010/main" val="199165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2792141" y="2455107"/>
            <a:ext cx="10553700" cy="6463308"/>
          </a:xfrm>
          <a:prstGeom prst="rect">
            <a:avLst/>
          </a:prstGeom>
          <a:noFill/>
        </p:spPr>
        <p:txBody>
          <a:bodyPr wrap="square" rtlCol="0">
            <a:spAutoFit/>
          </a:bodyPr>
          <a:lstStyle/>
          <a:p>
            <a:r>
              <a:rPr lang="en-US" sz="13800" b="1" spc="600" dirty="0">
                <a:solidFill>
                  <a:schemeClr val="tx2"/>
                </a:solidFill>
                <a:latin typeface="Playfair Display SC" charset="0"/>
                <a:ea typeface="Playfair Display SC" charset="0"/>
                <a:cs typeface="Playfair Display SC" charset="0"/>
              </a:rPr>
              <a:t>UNITED</a:t>
            </a:r>
          </a:p>
          <a:p>
            <a:r>
              <a:rPr lang="en-US" sz="13800" b="1" spc="600" dirty="0">
                <a:solidFill>
                  <a:schemeClr val="tx2"/>
                </a:solidFill>
                <a:latin typeface="Playfair Display SC" charset="0"/>
                <a:ea typeface="Playfair Display SC" charset="0"/>
                <a:cs typeface="Playfair Display SC" charset="0"/>
              </a:rPr>
              <a:t>KINGDOM</a:t>
            </a:r>
          </a:p>
          <a:p>
            <a:r>
              <a:rPr lang="en-US" sz="13800" b="1" spc="600" dirty="0">
                <a:solidFill>
                  <a:schemeClr val="tx2"/>
                </a:solidFill>
                <a:latin typeface="Playfair Display SC" charset="0"/>
                <a:ea typeface="Playfair Display SC" charset="0"/>
                <a:cs typeface="Playfair Display SC" charset="0"/>
              </a:rPr>
              <a:t>MAP</a:t>
            </a:r>
          </a:p>
        </p:txBody>
      </p:sp>
      <p:sp>
        <p:nvSpPr>
          <p:cNvPr id="76" name="TextBox 75"/>
          <p:cNvSpPr txBox="1"/>
          <p:nvPr/>
        </p:nvSpPr>
        <p:spPr>
          <a:xfrm>
            <a:off x="12792140" y="1716443"/>
            <a:ext cx="8245229" cy="738664"/>
          </a:xfrm>
          <a:prstGeom prst="rect">
            <a:avLst/>
          </a:prstGeom>
          <a:noFill/>
        </p:spPr>
        <p:txBody>
          <a:bodyPr wrap="square" rtlCol="0">
            <a:spAutoFit/>
          </a:bodyPr>
          <a:lstStyle/>
          <a:p>
            <a:pPr>
              <a:lnSpc>
                <a:spcPct val="150000"/>
              </a:lnSpc>
            </a:pPr>
            <a:r>
              <a:rPr lang="en-US" sz="2800" b="1" spc="1200" dirty="0">
                <a:solidFill>
                  <a:schemeClr val="tx2"/>
                </a:solidFill>
                <a:latin typeface="Montserrat Semi" charset="0"/>
                <a:ea typeface="Montserrat Semi" charset="0"/>
                <a:cs typeface="Montserrat Semi" charset="0"/>
              </a:rPr>
              <a:t>WRITE SOMETHING HERE</a:t>
            </a:r>
          </a:p>
        </p:txBody>
      </p:sp>
      <p:sp>
        <p:nvSpPr>
          <p:cNvPr id="93" name="TextBox 92"/>
          <p:cNvSpPr txBox="1"/>
          <p:nvPr/>
        </p:nvSpPr>
        <p:spPr>
          <a:xfrm>
            <a:off x="12792140" y="8905765"/>
            <a:ext cx="9912285" cy="3416320"/>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Entrepreneurial activities differ substantially depending on the type of organization and creativity. </a:t>
            </a:r>
          </a:p>
        </p:txBody>
      </p:sp>
      <p:grpSp>
        <p:nvGrpSpPr>
          <p:cNvPr id="74" name="Group 73"/>
          <p:cNvGrpSpPr/>
          <p:nvPr/>
        </p:nvGrpSpPr>
        <p:grpSpPr>
          <a:xfrm>
            <a:off x="3542744" y="375679"/>
            <a:ext cx="7806917" cy="12964641"/>
            <a:chOff x="3338296" y="1084264"/>
            <a:chExt cx="5625733" cy="9342436"/>
          </a:xfrm>
          <a:solidFill>
            <a:schemeClr val="bg1">
              <a:lumMod val="85000"/>
            </a:schemeClr>
          </a:solidFill>
        </p:grpSpPr>
        <p:sp>
          <p:nvSpPr>
            <p:cNvPr id="77" name="Freeform 1"/>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78" name="Freeform 2"/>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79" name="Freeform 3"/>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0" name="Freeform 4"/>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1" name="Freeform 5"/>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2" name="Freeform 6"/>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3" name="Freeform 7"/>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4" name="Freeform 8"/>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5" name="Freeform 9"/>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6" name="Freeform 10"/>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7" name="Freeform 11"/>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8" name="Freeform 12"/>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89" name="Freeform 13"/>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0" name="Freeform 14"/>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1" name="Freeform 15"/>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2" name="Freeform 16"/>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4" name="Freeform 17"/>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5" name="Freeform 18"/>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6" name="Freeform 19"/>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7" name="Freeform 20"/>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8" name="Freeform 21"/>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99" name="Freeform 22"/>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0" name="Freeform 23"/>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1" name="Freeform 24"/>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2" name="Freeform 25"/>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3" name="Freeform 26"/>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4" name="Freeform 27"/>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5" name="Freeform 28"/>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6" name="Freeform 29"/>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7" name="Freeform 30"/>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8" name="Freeform 31"/>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09" name="Freeform 32"/>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0" name="Freeform 33"/>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1" name="Freeform 34"/>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2" name="Freeform 35"/>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3" name="Freeform 36"/>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4" name="Freeform 37"/>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5" name="Freeform 38"/>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6" name="Freeform 39"/>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7" name="Freeform 40"/>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8" name="Freeform 41"/>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19" name="Freeform 42"/>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0" name="Freeform 43"/>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1" name="Freeform 44"/>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2" name="Freeform 45"/>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3" name="Freeform 46"/>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4" name="Freeform 47"/>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5" name="Freeform 48"/>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6" name="Freeform 49"/>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7" name="Freeform 50"/>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8" name="Freeform 51"/>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29" name="Freeform 52"/>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0" name="Freeform 53"/>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1" name="Freeform 54"/>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2" name="Freeform 55"/>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3" name="Freeform 56"/>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4" name="Freeform 57"/>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5" name="Freeform 58"/>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6" name="Freeform 59"/>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7" name="Freeform 60"/>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8" name="Freeform 61"/>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39" name="Freeform 62"/>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0" name="Freeform 63"/>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1" name="Freeform 64"/>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2" name="Freeform 65"/>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3" name="Freeform 66"/>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4" name="Freeform 67"/>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5" name="Freeform 68"/>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6" name="Freeform 69"/>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7" name="Freeform 70"/>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8" name="Freeform 71"/>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49" name="Freeform 72"/>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0" name="Freeform 73"/>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1" name="Freeform 74"/>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2" name="Freeform 75"/>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3" name="Freeform 76"/>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4" name="Freeform 77"/>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5" name="Freeform 78"/>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6" name="Freeform 79"/>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7" name="Freeform 80"/>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8" name="Freeform 81"/>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59" name="Freeform 82"/>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0" name="Freeform 83"/>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1" name="Freeform 84"/>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2" name="Freeform 85"/>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3" name="Freeform 86"/>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4" name="Freeform 87"/>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5" name="Freeform 88"/>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6" name="Freeform 89"/>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7" name="Freeform 90"/>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8" name="Freeform 91"/>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69" name="Freeform 92"/>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0" name="Freeform 93"/>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1" name="Freeform 94"/>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2" name="Freeform 95"/>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3" name="Freeform 96"/>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4" name="Freeform 97"/>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5" name="Freeform 98"/>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6" name="Freeform 99"/>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7" name="Freeform 100"/>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8" name="Freeform 101"/>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79" name="Freeform 102"/>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0" name="Freeform 103"/>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1" name="Freeform 104"/>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2" name="Freeform 105"/>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3" name="Freeform 106"/>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4" name="Freeform 107"/>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5" name="Freeform 108"/>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6" name="Freeform 109"/>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7" name="Freeform 110"/>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8" name="Freeform 111"/>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89" name="Freeform 112"/>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0" name="Freeform 113"/>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1" name="Freeform 114"/>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2" name="Freeform 115"/>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3" name="Freeform 116"/>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4" name="Freeform 117"/>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5" name="Freeform 118"/>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6" name="Freeform 119"/>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7" name="Freeform 120"/>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8" name="Freeform 121"/>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199" name="Freeform 122"/>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0" name="Freeform 123"/>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1" name="Freeform 124"/>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2" name="Freeform 125"/>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3" name="Freeform 126"/>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4" name="Freeform 127"/>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5" name="Freeform 128"/>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6" name="Freeform 129"/>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7" name="Freeform 130"/>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8" name="Freeform 131"/>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09" name="Freeform 132"/>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0" name="Freeform 133"/>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1" name="Freeform 134"/>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2" name="Freeform 135"/>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3" name="Freeform 136"/>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4" name="Freeform 137"/>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5" name="Freeform 138"/>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6" name="Freeform 139"/>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7" name="Freeform 140"/>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8" name="Freeform 141"/>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19" name="Freeform 142"/>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0" name="Freeform 143"/>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1" name="Freeform 144"/>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2" name="Freeform 145"/>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3" name="Freeform 146"/>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4" name="Freeform 147"/>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5" name="Freeform 148"/>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6" name="Freeform 149"/>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7" name="Freeform 150"/>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8" name="Freeform 151"/>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29" name="Freeform 152"/>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0" name="Freeform 153"/>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1" name="Freeform 154"/>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2" name="Freeform 155"/>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3" name="Freeform 156"/>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4" name="Freeform 157"/>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5" name="Freeform 158"/>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6" name="Freeform 159"/>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7" name="Freeform 160"/>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8" name="Freeform 161"/>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39" name="Freeform 162"/>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0" name="Freeform 163"/>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1" name="Freeform 164"/>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2" name="Freeform 165"/>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3" name="Freeform 166"/>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4" name="Freeform 167"/>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5" name="Freeform 168"/>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6" name="Freeform 169"/>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7" name="Freeform 170"/>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8" name="Freeform 171"/>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49" name="Freeform 172"/>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0" name="Freeform 173"/>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1" name="Freeform 174"/>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2" name="Freeform 175"/>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3" name="Freeform 176"/>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4" name="Freeform 177"/>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5" name="Freeform 178"/>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6" name="Freeform 179"/>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7" name="Freeform 180"/>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8" name="Freeform 181"/>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59" name="Freeform 182"/>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0" name="Freeform 183"/>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1" name="Freeform 184"/>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2" name="Freeform 185"/>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3" name="Freeform 186"/>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4" name="Freeform 187"/>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5" name="Freeform 188"/>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6" name="Freeform 189"/>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7" name="Freeform 190"/>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8" name="Freeform 191"/>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69" name="Freeform 192"/>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0" name="Freeform 193"/>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1" name="Freeform 194"/>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2" name="Freeform 195"/>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3" name="Freeform 196"/>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4" name="Freeform 197"/>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sp>
          <p:nvSpPr>
            <p:cNvPr id="275" name="Freeform 198"/>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28575" cap="flat" cmpd="sng">
              <a:solidFill>
                <a:schemeClr val="bg1"/>
              </a:solidFill>
              <a:bevel/>
              <a:headEnd/>
              <a:tailEnd/>
            </a:ln>
            <a:effectLst/>
            <a:extLst>
              <a:ext uri="{AF507438-7753-43e0-B8FC-AC1667EBCBE1}"/>
            </a:extLst>
          </p:spPr>
          <p:txBody>
            <a:bodyPr wrap="none" anchor="ctr"/>
            <a:lstStyle/>
            <a:p>
              <a:pPr defTabSz="1828434" eaLnBrk="1" fontAlgn="auto" hangingPunct="1">
                <a:spcBef>
                  <a:spcPts val="0"/>
                </a:spcBef>
                <a:spcAft>
                  <a:spcPts val="0"/>
                </a:spcAft>
                <a:defRPr/>
              </a:pPr>
              <a:endParaRPr lang="en-US">
                <a:latin typeface="+mn-lt"/>
              </a:endParaRPr>
            </a:p>
          </p:txBody>
        </p:sp>
      </p:grpSp>
    </p:spTree>
    <p:extLst>
      <p:ext uri="{BB962C8B-B14F-4D97-AF65-F5344CB8AC3E}">
        <p14:creationId xmlns:p14="http://schemas.microsoft.com/office/powerpoint/2010/main" val="97552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7" r="87"/>
          <a:stretch>
            <a:fillRect/>
          </a:stretch>
        </p:blipFill>
        <p:spPr/>
      </p:pic>
      <p:sp>
        <p:nvSpPr>
          <p:cNvPr id="8" name="TextBox 7"/>
          <p:cNvSpPr txBox="1"/>
          <p:nvPr/>
        </p:nvSpPr>
        <p:spPr>
          <a:xfrm>
            <a:off x="5170462" y="6425059"/>
            <a:ext cx="14097686" cy="1938992"/>
          </a:xfrm>
          <a:prstGeom prst="rect">
            <a:avLst/>
          </a:prstGeom>
          <a:noFill/>
        </p:spPr>
        <p:txBody>
          <a:bodyPr wrap="square" rtlCol="0">
            <a:spAutoFit/>
          </a:bodyPr>
          <a:lstStyle/>
          <a:p>
            <a:pPr algn="ctr"/>
            <a:r>
              <a:rPr lang="en-US" sz="6000" b="1" spc="600" dirty="0">
                <a:solidFill>
                  <a:schemeClr val="bg1"/>
                </a:solidFill>
                <a:latin typeface="Playfair Display SC" charset="0"/>
                <a:ea typeface="Playfair Display SC" charset="0"/>
                <a:cs typeface="Playfair Display SC" charset="0"/>
              </a:rPr>
              <a:t>Write here</a:t>
            </a:r>
          </a:p>
          <a:p>
            <a:pPr algn="ctr"/>
            <a:r>
              <a:rPr lang="en-US" sz="6000" b="1" spc="600" dirty="0">
                <a:solidFill>
                  <a:schemeClr val="bg1"/>
                </a:solidFill>
                <a:latin typeface="Playfair Display SC" charset="0"/>
                <a:ea typeface="Playfair Display SC" charset="0"/>
                <a:cs typeface="Playfair Display SC" charset="0"/>
              </a:rPr>
              <a:t>Something About</a:t>
            </a:r>
          </a:p>
        </p:txBody>
      </p:sp>
      <p:sp>
        <p:nvSpPr>
          <p:cNvPr id="9" name="TextBox 8"/>
          <p:cNvSpPr txBox="1"/>
          <p:nvPr/>
        </p:nvSpPr>
        <p:spPr>
          <a:xfrm>
            <a:off x="9384665" y="9287381"/>
            <a:ext cx="5631603" cy="507831"/>
          </a:xfrm>
          <a:prstGeom prst="rect">
            <a:avLst/>
          </a:prstGeom>
          <a:noFill/>
        </p:spPr>
        <p:txBody>
          <a:bodyPr wrap="square" rtlCol="0">
            <a:spAutoFit/>
          </a:bodyPr>
          <a:lstStyle/>
          <a:p>
            <a:pPr algn="ctr">
              <a:lnSpc>
                <a:spcPct val="150000"/>
              </a:lnSpc>
            </a:pPr>
            <a:r>
              <a:rPr lang="en-US" sz="1800" b="1" spc="600" dirty="0">
                <a:solidFill>
                  <a:schemeClr val="bg1"/>
                </a:solidFill>
                <a:latin typeface="Montserrat Semi" charset="0"/>
                <a:ea typeface="Montserrat Semi" charset="0"/>
                <a:cs typeface="Montserrat Semi" charset="0"/>
              </a:rPr>
              <a:t>WRITE SOMETHING HERE</a:t>
            </a:r>
          </a:p>
        </p:txBody>
      </p:sp>
      <p:cxnSp>
        <p:nvCxnSpPr>
          <p:cNvPr id="7" name="Straight Connector 6"/>
          <p:cNvCxnSpPr/>
          <p:nvPr/>
        </p:nvCxnSpPr>
        <p:spPr>
          <a:xfrm>
            <a:off x="10393680" y="8717280"/>
            <a:ext cx="35862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hape 2943"/>
          <p:cNvSpPr/>
          <p:nvPr/>
        </p:nvSpPr>
        <p:spPr>
          <a:xfrm>
            <a:off x="11408027" y="3885878"/>
            <a:ext cx="1545973" cy="1889520"/>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693485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31919</TotalTime>
  <Words>373</Words>
  <Application>Microsoft Macintosh PowerPoint</Application>
  <PresentationFormat>Custom</PresentationFormat>
  <Paragraphs>50</Paragraphs>
  <Slides>10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Al Tarikh</vt:lpstr>
      <vt:lpstr>Arial</vt:lpstr>
      <vt:lpstr>Calibri</vt:lpstr>
      <vt:lpstr>Calibri Light</vt:lpstr>
      <vt:lpstr>Gill Sans</vt:lpstr>
      <vt:lpstr>Lato Light</vt:lpstr>
      <vt:lpstr>Montserrat</vt:lpstr>
      <vt:lpstr>Montserrat Light</vt:lpstr>
      <vt:lpstr>Montserrat Semi</vt:lpstr>
      <vt:lpstr>Playfair Display</vt:lpstr>
      <vt:lpstr>Playfair Display SC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Awesome PPT</Manager>
  <Company>Awesome PPT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Slidedizer Presentation</dc:title>
  <dc:subject>Awesome PPT</dc:subject>
  <dc:creator>Slidedizer Co.</dc:creator>
  <cp:keywords>Awesome PPT</cp:keywords>
  <dc:description>Awesome PPT</dc:description>
  <cp:lastModifiedBy>Ирина Циряпкина</cp:lastModifiedBy>
  <cp:revision>6241</cp:revision>
  <dcterms:created xsi:type="dcterms:W3CDTF">2014-11-12T21:47:38Z</dcterms:created>
  <dcterms:modified xsi:type="dcterms:W3CDTF">2018-11-12T20:19:47Z</dcterms:modified>
  <cp:category>Awesome PPT</cp:category>
</cp:coreProperties>
</file>